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1538-43BF-4D82-9F2B-366420FBFEF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0375-B9FD-47EB-8FEA-40C14F0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4419600" cy="5715000"/>
          </a:xfrm>
          <a:prstGeom prst="rect">
            <a:avLst/>
          </a:prstGeom>
        </p:spPr>
      </p:pic>
      <p:pic>
        <p:nvPicPr>
          <p:cNvPr id="5" name="Picture 4" descr="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Glimpses of the Past</a:t>
            </a:r>
            <a:b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 Module 3 </a:t>
            </a:r>
            <a:b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</a:br>
            <a:endParaRPr lang="en-US" sz="36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334000"/>
            <a:ext cx="6248400" cy="15240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		From Our Freedom Movement</a:t>
            </a:r>
          </a:p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				</a:t>
            </a:r>
          </a:p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			S D SAWANT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Multiple Choice 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In 1855 in Bengal the _______ rose in rebellion and massacred Europeans and their supporters alike.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</a:t>
            </a:r>
            <a:r>
              <a:rPr lang="en-US" dirty="0" err="1" smtClean="0">
                <a:solidFill>
                  <a:srgbClr val="002060"/>
                </a:solidFill>
              </a:rPr>
              <a:t>Sentinilese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(ii). </a:t>
            </a:r>
            <a:r>
              <a:rPr lang="en-US" dirty="0" err="1" smtClean="0">
                <a:solidFill>
                  <a:srgbClr val="002060"/>
                </a:solidFill>
              </a:rPr>
              <a:t>Santhals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Red Indian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2. ________ attacked the adjutant of his regiment and was executed.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Chandra </a:t>
            </a:r>
            <a:r>
              <a:rPr lang="en-US" dirty="0" err="1" smtClean="0">
                <a:solidFill>
                  <a:srgbClr val="002060"/>
                </a:solidFill>
              </a:rPr>
              <a:t>Shekhar</a:t>
            </a:r>
            <a:r>
              <a:rPr lang="en-US" dirty="0" smtClean="0">
                <a:solidFill>
                  <a:srgbClr val="002060"/>
                </a:solidFill>
              </a:rPr>
              <a:t> Azad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(ii). </a:t>
            </a:r>
            <a:r>
              <a:rPr lang="en-US" dirty="0" err="1" smtClean="0">
                <a:solidFill>
                  <a:srgbClr val="002060"/>
                </a:solidFill>
              </a:rPr>
              <a:t>Mangal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Pandey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</a:t>
            </a:r>
            <a:r>
              <a:rPr lang="en-US" dirty="0" err="1" smtClean="0">
                <a:solidFill>
                  <a:srgbClr val="002060"/>
                </a:solidFill>
              </a:rPr>
              <a:t>Bhagat</a:t>
            </a:r>
            <a:r>
              <a:rPr lang="en-US" dirty="0" smtClean="0">
                <a:solidFill>
                  <a:srgbClr val="002060"/>
                </a:solidFill>
              </a:rPr>
              <a:t> Singh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3. The last </a:t>
            </a:r>
            <a:r>
              <a:rPr lang="en-US" dirty="0" err="1" smtClean="0">
                <a:solidFill>
                  <a:srgbClr val="002060"/>
                </a:solidFill>
              </a:rPr>
              <a:t>Mughal</a:t>
            </a:r>
            <a:r>
              <a:rPr lang="en-US" dirty="0" smtClean="0">
                <a:solidFill>
                  <a:srgbClr val="002060"/>
                </a:solidFill>
              </a:rPr>
              <a:t> Ruler of India was _______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</a:t>
            </a:r>
            <a:r>
              <a:rPr lang="en-US" dirty="0" err="1" smtClean="0">
                <a:solidFill>
                  <a:srgbClr val="002060"/>
                </a:solidFill>
              </a:rPr>
              <a:t>Bahadur</a:t>
            </a:r>
            <a:r>
              <a:rPr lang="en-US" dirty="0" smtClean="0">
                <a:solidFill>
                  <a:srgbClr val="002060"/>
                </a:solidFill>
              </a:rPr>
              <a:t> Shah </a:t>
            </a:r>
            <a:r>
              <a:rPr lang="en-US" dirty="0" err="1" smtClean="0">
                <a:solidFill>
                  <a:srgbClr val="002060"/>
                </a:solidFill>
              </a:rPr>
              <a:t>Zafar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(ii). Aurangzeb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None of the above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4. Many landlords in India were sore because____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They had lost their lands due to </a:t>
            </a:r>
            <a:r>
              <a:rPr lang="en-US" dirty="0" err="1" smtClean="0">
                <a:solidFill>
                  <a:srgbClr val="002060"/>
                </a:solidFill>
              </a:rPr>
              <a:t>british</a:t>
            </a:r>
            <a:r>
              <a:rPr lang="en-US" dirty="0" smtClean="0">
                <a:solidFill>
                  <a:srgbClr val="002060"/>
                </a:solidFill>
              </a:rPr>
              <a:t> policies.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(ii). They had lost their lands due to drought.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Both 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 and (ii)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5. Begum </a:t>
            </a:r>
            <a:r>
              <a:rPr lang="en-US" dirty="0" err="1" smtClean="0">
                <a:solidFill>
                  <a:srgbClr val="002060"/>
                </a:solidFill>
              </a:rPr>
              <a:t>Hazrat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Mahal</a:t>
            </a:r>
            <a:r>
              <a:rPr lang="en-US" dirty="0" smtClean="0">
                <a:solidFill>
                  <a:srgbClr val="002060"/>
                </a:solidFill>
              </a:rPr>
              <a:t> was bitter against </a:t>
            </a:r>
            <a:r>
              <a:rPr lang="en-US" dirty="0" err="1" smtClean="0">
                <a:solidFill>
                  <a:srgbClr val="002060"/>
                </a:solidFill>
              </a:rPr>
              <a:t>british</a:t>
            </a:r>
            <a:r>
              <a:rPr lang="en-US" dirty="0" smtClean="0">
                <a:solidFill>
                  <a:srgbClr val="002060"/>
                </a:solidFill>
              </a:rPr>
              <a:t> because ___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The white men had taken away her kingdom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(ii). The white men had deceived her in the goods received from England.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Neither 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 nor (ii)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6. The lesson ‘Glimpses of the Past’ is compiled by____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). S D </a:t>
            </a:r>
            <a:r>
              <a:rPr lang="en-US" dirty="0" err="1" smtClean="0">
                <a:solidFill>
                  <a:srgbClr val="002060"/>
                </a:solidFill>
              </a:rPr>
              <a:t>Sawant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(ii). Roosevelt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(iii). Ruskin Bond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7912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End of Module 3</a:t>
            </a:r>
            <a:endParaRPr lang="en-US" sz="40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7. The Sparks (1855-57) (Contd.)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m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4495800" cy="2819400"/>
          </a:xfrm>
          <a:prstGeom prst="rect">
            <a:avLst/>
          </a:prstGeom>
        </p:spPr>
      </p:pic>
      <p:pic>
        <p:nvPicPr>
          <p:cNvPr id="5" name="Picture 4" descr="m15.jpg"/>
          <p:cNvPicPr>
            <a:picLocks noChangeAspect="1"/>
          </p:cNvPicPr>
          <p:nvPr/>
        </p:nvPicPr>
        <p:blipFill>
          <a:blip r:embed="rId3"/>
          <a:srcRect l="2187" t="6250" r="5001" b="3750"/>
          <a:stretch>
            <a:fillRect/>
          </a:stretch>
        </p:blipFill>
        <p:spPr>
          <a:xfrm>
            <a:off x="228600" y="3657600"/>
            <a:ext cx="4495800" cy="304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6096000"/>
          </a:xfrm>
        </p:spPr>
        <p:txBody>
          <a:bodyPr>
            <a:normAutofit/>
          </a:bodyPr>
          <a:lstStyle/>
          <a:p>
            <a:pPr lvl="8" algn="just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In Bengal , the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Santhals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rose in            	rebellion and massacred  	Europeans 	and their supporters 	alike.</a:t>
            </a:r>
          </a:p>
          <a:p>
            <a:pPr lvl="8" algn="just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8" algn="just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	Discontent was brewing in the East                	India Company’s army too.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Sepoy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	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Mangal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Pandey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attacked the 	adjutant of his regiment and was 	executed. Thousands of other 	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sepoys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revolted. They were 	humiliated and put in irons. </a:t>
            </a:r>
          </a:p>
          <a:p>
            <a:pPr lvl="8" algn="just"/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8" algn="just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              Englishmen hardly cared for the 	sentiments and customs of the 	Indians and hence the masses 	rendered all help and shelter to the 	patriots. 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8. Revolt 1857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4" name="Content Placeholder 3" descr="m16.jpg"/>
          <p:cNvPicPr>
            <a:picLocks noGrp="1" noChangeAspect="1"/>
          </p:cNvPicPr>
          <p:nvPr>
            <p:ph idx="1"/>
          </p:nvPr>
        </p:nvPicPr>
        <p:blipFill>
          <a:blip r:embed="rId2"/>
          <a:srcRect t="3261" r="909" b="11942"/>
          <a:stretch>
            <a:fillRect/>
          </a:stretch>
        </p:blipFill>
        <p:spPr>
          <a:xfrm>
            <a:off x="457200" y="1981200"/>
            <a:ext cx="83058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04800" y="838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There was a violent outbreak at Meerut. The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sepoys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marched to Delhi. The rebellion spread wider.  Many landlords had lost their lands because of British policies and they were sore.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376" t="8571" r="10254" b="11429"/>
          <a:stretch>
            <a:fillRect/>
          </a:stretch>
        </p:blipFill>
        <p:spPr>
          <a:xfrm>
            <a:off x="4648200" y="1219200"/>
            <a:ext cx="4343400" cy="5257800"/>
          </a:xfrm>
        </p:spPr>
      </p:pic>
      <p:pic>
        <p:nvPicPr>
          <p:cNvPr id="4" name="Picture 3" descr="m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43434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sepoys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marched to Delhi and hailed long live their Emperor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Bahadur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Shah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Zafar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 . 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Bahadur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Shah II (24 October 1775 – 7 November 1862) was the last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Mughal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Emperor. </a:t>
            </a:r>
            <a:b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9. The Fight for Freedom (1857)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m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90600"/>
            <a:ext cx="44958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1. Many former rulers        like Begum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Hazrat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Mahal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of </a:t>
            </a:r>
            <a:r>
              <a:rPr lang="en-US" sz="2000" dirty="0" err="1" smtClean="0">
                <a:solidFill>
                  <a:schemeClr val="tx2">
                    <a:lumMod val="25000"/>
                  </a:schemeClr>
                </a:solidFill>
              </a:rPr>
              <a:t>Lucknow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were bitter. The white men had taken away her kingdom. They joined the upsurge against the foreigner.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3" descr="C:\Users\Student\Desktop\Web comes 2 class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3962400" cy="4343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0" y="4876800"/>
            <a:ext cx="39624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	Begum </a:t>
            </a:r>
            <a:r>
              <a:rPr lang="en-US" b="1" dirty="0" err="1" smtClean="0"/>
              <a:t>Hazrat</a:t>
            </a:r>
            <a:r>
              <a:rPr lang="en-US" b="1" dirty="0" smtClean="0"/>
              <a:t> </a:t>
            </a:r>
            <a:r>
              <a:rPr lang="en-US" b="1" dirty="0" err="1" smtClean="0"/>
              <a:t>Mahal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m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286000"/>
            <a:ext cx="8077200" cy="4434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2. 	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Popular leaders like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</a:rPr>
              <a:t>Maulvi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</a:rPr>
              <a:t>Ahmedulla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of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</a:rPr>
              <a:t>Faizabad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told people to rise and unify and raise their voice against the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</a:rPr>
              <a:t>Angrez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who were ruining their lands. The people rose everywhere, in </a:t>
            </a:r>
            <a:r>
              <a:rPr lang="en-US" sz="2400" dirty="0" err="1" smtClean="0">
                <a:solidFill>
                  <a:schemeClr val="tx2">
                    <a:lumMod val="25000"/>
                  </a:schemeClr>
                </a:solidFill>
              </a:rPr>
              <a:t>Bareily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, Kanpur and Allahabad.</a:t>
            </a: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buAutoNum type="arabicPeriod" startAt="3"/>
            </a:pP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Azimullah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Khan told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Tantya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Tope (a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general in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the Indian Rebellion of 1857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 and one of its notable leaders. Despite lacking formal military training,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Tatya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Tope is widely considered as the best and most effective rebel general of the Indian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mutiny)  that they should have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Peshwa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Nana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Saheb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as their leader in the war of Independence.</a:t>
            </a:r>
          </a:p>
          <a:p>
            <a:pPr algn="just">
              <a:buNone/>
            </a:pPr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pPr algn="just">
              <a:buNone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Peshwa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Nana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Saheb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2">
                    <a:lumMod val="25000"/>
                  </a:schemeClr>
                </a:solidFill>
              </a:rPr>
              <a:t>Nana Sahib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 (19 May 1824 – 1859), born as </a:t>
            </a:r>
            <a:r>
              <a:rPr lang="en-US" sz="1800" b="1" dirty="0" err="1">
                <a:solidFill>
                  <a:schemeClr val="tx2">
                    <a:lumMod val="25000"/>
                  </a:schemeClr>
                </a:solidFill>
              </a:rPr>
              <a:t>Dhondu</a:t>
            </a:r>
            <a:r>
              <a:rPr lang="en-US" sz="1800" b="1" dirty="0">
                <a:solidFill>
                  <a:schemeClr val="tx2">
                    <a:lumMod val="25000"/>
                  </a:schemeClr>
                </a:solidFill>
              </a:rPr>
              <a:t> Pant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, was an Indian 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Peshwa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 of the 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Marathe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 empire. An aristocrat and fighter, he led the 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rebellion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Cawnpur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(Kanpur)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during the 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1857 uprising.</a:t>
            </a:r>
          </a:p>
          <a:p>
            <a:pPr algn="just">
              <a:buNone/>
            </a:pPr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pPr algn="just">
              <a:buNone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	The patriots pounced upon the British and fought pitched battles all over North India.</a:t>
            </a:r>
            <a:b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 descr="m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4114800" cy="2933700"/>
          </a:xfrm>
          <a:prstGeom prst="rect">
            <a:avLst/>
          </a:prstGeom>
        </p:spPr>
      </p:pic>
      <p:pic>
        <p:nvPicPr>
          <p:cNvPr id="5" name="Picture 4" descr="m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8100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396335"/>
            <a:ext cx="3200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Tantya</a:t>
            </a:r>
            <a:r>
              <a:rPr lang="en-US" sz="2400" dirty="0" smtClean="0"/>
              <a:t> Tope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396335"/>
            <a:ext cx="3810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Peshwa</a:t>
            </a:r>
            <a:r>
              <a:rPr lang="en-US" sz="2400" dirty="0" smtClean="0"/>
              <a:t> Nana </a:t>
            </a:r>
            <a:r>
              <a:rPr lang="en-US" sz="2400" dirty="0" err="1" smtClean="0"/>
              <a:t>Saheb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4. Eighty year old </a:t>
            </a:r>
            <a:r>
              <a:rPr lang="en-US" sz="2800" dirty="0" err="1" smtClean="0">
                <a:solidFill>
                  <a:schemeClr val="tx2">
                    <a:lumMod val="25000"/>
                  </a:schemeClr>
                </a:solidFill>
              </a:rPr>
              <a:t>Kunwar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 Singh of Bihar received a bullet in his wrist.  He unsheathed his sword, cut off his injured wrist and offered it to Mother </a:t>
            </a:r>
            <a:r>
              <a:rPr lang="en-US" sz="2800" dirty="0" err="1" smtClean="0">
                <a:solidFill>
                  <a:schemeClr val="tx2">
                    <a:lumMod val="25000"/>
                  </a:schemeClr>
                </a:solidFill>
              </a:rPr>
              <a:t>Ganga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 descr="m21.jpeg"/>
          <p:cNvPicPr>
            <a:picLocks noChangeAspect="1"/>
          </p:cNvPicPr>
          <p:nvPr/>
        </p:nvPicPr>
        <p:blipFill>
          <a:blip r:embed="rId2"/>
          <a:srcRect l="12059" t="8889" r="12059" b="16667"/>
          <a:stretch>
            <a:fillRect/>
          </a:stretch>
        </p:blipFill>
        <p:spPr>
          <a:xfrm>
            <a:off x="457200" y="1981200"/>
            <a:ext cx="3962400" cy="4495800"/>
          </a:xfrm>
          <a:prstGeom prst="rect">
            <a:avLst/>
          </a:prstGeom>
        </p:spPr>
      </p:pic>
      <p:pic>
        <p:nvPicPr>
          <p:cNvPr id="5" name="Picture 4" descr="m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4038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Exercise for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1. Which picture, according to you, reveals the first sparks of the fire of revolt ?</a:t>
            </a: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2. Name any two popular leaders who led the revolt.</a:t>
            </a: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3. Mention four reasons for the discontent that led to the 1857 War of Independence.</a:t>
            </a: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4.Who was the Last </a:t>
            </a:r>
            <a:r>
              <a:rPr lang="en-US" dirty="0" err="1" smtClean="0">
                <a:solidFill>
                  <a:srgbClr val="7030A0"/>
                </a:solidFill>
              </a:rPr>
              <a:t>Mughal</a:t>
            </a:r>
            <a:r>
              <a:rPr lang="en-US" dirty="0" smtClean="0">
                <a:solidFill>
                  <a:srgbClr val="7030A0"/>
                </a:solidFill>
              </a:rPr>
              <a:t> Emperor?</a:t>
            </a: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5. In what ways did the British officers exploit 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ndian soldiers working in East India Company’s army?</a:t>
            </a:r>
          </a:p>
          <a:p>
            <a:pPr algn="just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445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Glimpses of the Past  Module 3   </vt:lpstr>
      <vt:lpstr>7. The Sparks (1855-57) (Contd.)</vt:lpstr>
      <vt:lpstr>8. Revolt 1857</vt:lpstr>
      <vt:lpstr>The sepoys marched to Delhi and hailed long live their Emperor Bahadur Shah Zafar . Bahadur Shah II (24 October 1775 – 7 November 1862) was the last Mughal Emperor.  </vt:lpstr>
      <vt:lpstr>9. The Fight for Freedom (1857)</vt:lpstr>
      <vt:lpstr>Slide 6</vt:lpstr>
      <vt:lpstr>Slide 7</vt:lpstr>
      <vt:lpstr>Slide 8</vt:lpstr>
      <vt:lpstr>Exercise for Practice</vt:lpstr>
      <vt:lpstr>Multiple Choice Questions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77</cp:revision>
  <dcterms:created xsi:type="dcterms:W3CDTF">2020-04-25T08:16:18Z</dcterms:created>
  <dcterms:modified xsi:type="dcterms:W3CDTF">2020-04-29T06:07:45Z</dcterms:modified>
</cp:coreProperties>
</file>